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A38014-B92D-4B7D-A060-9AA8E4E3EE38}" v="2" dt="2024-06-20T23:14:37.4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지훈 최" userId="67fad94d7f80fd7c" providerId="LiveId" clId="{F9A38014-B92D-4B7D-A060-9AA8E4E3EE38}"/>
    <pc:docChg chg="undo custSel addSld delSld modSld">
      <pc:chgData name="지훈 최" userId="67fad94d7f80fd7c" providerId="LiveId" clId="{F9A38014-B92D-4B7D-A060-9AA8E4E3EE38}" dt="2024-06-20T23:15:38.400" v="270" actId="14100"/>
      <pc:docMkLst>
        <pc:docMk/>
      </pc:docMkLst>
      <pc:sldChg chg="modSp mod">
        <pc:chgData name="지훈 최" userId="67fad94d7f80fd7c" providerId="LiveId" clId="{F9A38014-B92D-4B7D-A060-9AA8E4E3EE38}" dt="2024-06-20T01:17:47.982" v="40" actId="1076"/>
        <pc:sldMkLst>
          <pc:docMk/>
          <pc:sldMk cId="1658116215" sldId="256"/>
        </pc:sldMkLst>
        <pc:spChg chg="mod">
          <ac:chgData name="지훈 최" userId="67fad94d7f80fd7c" providerId="LiveId" clId="{F9A38014-B92D-4B7D-A060-9AA8E4E3EE38}" dt="2024-06-20T01:17:28.948" v="15" actId="20577"/>
          <ac:spMkLst>
            <pc:docMk/>
            <pc:sldMk cId="1658116215" sldId="256"/>
            <ac:spMk id="23" creationId="{D8A9272D-BFDD-D4CA-D2C1-385BE72FCD2D}"/>
          </ac:spMkLst>
        </pc:spChg>
        <pc:spChg chg="mod">
          <ac:chgData name="지훈 최" userId="67fad94d7f80fd7c" providerId="LiveId" clId="{F9A38014-B92D-4B7D-A060-9AA8E4E3EE38}" dt="2024-06-20T01:17:36.835" v="38" actId="20577"/>
          <ac:spMkLst>
            <pc:docMk/>
            <pc:sldMk cId="1658116215" sldId="256"/>
            <ac:spMk id="24" creationId="{8E569F51-1C05-1262-0894-A5B10790F35B}"/>
          </ac:spMkLst>
        </pc:spChg>
        <pc:spChg chg="mod">
          <ac:chgData name="지훈 최" userId="67fad94d7f80fd7c" providerId="LiveId" clId="{F9A38014-B92D-4B7D-A060-9AA8E4E3EE38}" dt="2024-06-20T01:17:47.982" v="40" actId="1076"/>
          <ac:spMkLst>
            <pc:docMk/>
            <pc:sldMk cId="1658116215" sldId="256"/>
            <ac:spMk id="30" creationId="{AC99DB34-C148-467E-D8D5-948395487C0F}"/>
          </ac:spMkLst>
        </pc:spChg>
      </pc:sldChg>
      <pc:sldChg chg="del">
        <pc:chgData name="지훈 최" userId="67fad94d7f80fd7c" providerId="LiveId" clId="{F9A38014-B92D-4B7D-A060-9AA8E4E3EE38}" dt="2024-06-20T01:18:11.224" v="41" actId="47"/>
        <pc:sldMkLst>
          <pc:docMk/>
          <pc:sldMk cId="645474618" sldId="257"/>
        </pc:sldMkLst>
      </pc:sldChg>
      <pc:sldChg chg="addSp delSp modSp add mod">
        <pc:chgData name="지훈 최" userId="67fad94d7f80fd7c" providerId="LiveId" clId="{F9A38014-B92D-4B7D-A060-9AA8E4E3EE38}" dt="2024-06-20T04:23:14.582" v="160" actId="20577"/>
        <pc:sldMkLst>
          <pc:docMk/>
          <pc:sldMk cId="2118263253" sldId="257"/>
        </pc:sldMkLst>
        <pc:spChg chg="add mod">
          <ac:chgData name="지훈 최" userId="67fad94d7f80fd7c" providerId="LiveId" clId="{F9A38014-B92D-4B7D-A060-9AA8E4E3EE38}" dt="2024-06-20T04:23:14.582" v="160" actId="20577"/>
          <ac:spMkLst>
            <pc:docMk/>
            <pc:sldMk cId="2118263253" sldId="257"/>
            <ac:spMk id="7" creationId="{C46C8ACA-0997-D026-B3DE-CF0B28FC6F3E}"/>
          </ac:spMkLst>
        </pc:spChg>
        <pc:picChg chg="add mod">
          <ac:chgData name="지훈 최" userId="67fad94d7f80fd7c" providerId="LiveId" clId="{F9A38014-B92D-4B7D-A060-9AA8E4E3EE38}" dt="2024-06-20T01:18:56.790" v="51" actId="14100"/>
          <ac:picMkLst>
            <pc:docMk/>
            <pc:sldMk cId="2118263253" sldId="257"/>
            <ac:picMk id="3" creationId="{E7E675DB-2477-BC53-6404-2538756186D4}"/>
          </ac:picMkLst>
        </pc:picChg>
        <pc:picChg chg="del">
          <ac:chgData name="지훈 최" userId="67fad94d7f80fd7c" providerId="LiveId" clId="{F9A38014-B92D-4B7D-A060-9AA8E4E3EE38}" dt="2024-06-20T01:18:17.307" v="43" actId="478"/>
          <ac:picMkLst>
            <pc:docMk/>
            <pc:sldMk cId="2118263253" sldId="257"/>
            <ac:picMk id="5" creationId="{701C08B2-EB71-EA57-D867-AAF348FED28A}"/>
          </ac:picMkLst>
        </pc:picChg>
        <pc:picChg chg="add mod">
          <ac:chgData name="지훈 최" userId="67fad94d7f80fd7c" providerId="LiveId" clId="{F9A38014-B92D-4B7D-A060-9AA8E4E3EE38}" dt="2024-06-20T01:18:55.333" v="50" actId="14100"/>
          <ac:picMkLst>
            <pc:docMk/>
            <pc:sldMk cId="2118263253" sldId="257"/>
            <ac:picMk id="6" creationId="{D5C769B6-8E51-280A-98C0-3D87042D7306}"/>
          </ac:picMkLst>
        </pc:picChg>
        <pc:picChg chg="add mod">
          <ac:chgData name="지훈 최" userId="67fad94d7f80fd7c" providerId="LiveId" clId="{F9A38014-B92D-4B7D-A060-9AA8E4E3EE38}" dt="2024-06-20T04:23:04.755" v="102" actId="1076"/>
          <ac:picMkLst>
            <pc:docMk/>
            <pc:sldMk cId="2118263253" sldId="257"/>
            <ac:picMk id="9" creationId="{F28648A6-B1B1-7482-3AE5-5A5D223AAD2D}"/>
          </ac:picMkLst>
        </pc:picChg>
      </pc:sldChg>
      <pc:sldChg chg="addSp delSp modSp add mod">
        <pc:chgData name="지훈 최" userId="67fad94d7f80fd7c" providerId="LiveId" clId="{F9A38014-B92D-4B7D-A060-9AA8E4E3EE38}" dt="2024-06-20T23:15:38.400" v="270" actId="14100"/>
        <pc:sldMkLst>
          <pc:docMk/>
          <pc:sldMk cId="3249943920" sldId="258"/>
        </pc:sldMkLst>
        <pc:spChg chg="del mod">
          <ac:chgData name="지훈 최" userId="67fad94d7f80fd7c" providerId="LiveId" clId="{F9A38014-B92D-4B7D-A060-9AA8E4E3EE38}" dt="2024-06-20T23:15:08.115" v="174" actId="478"/>
          <ac:spMkLst>
            <pc:docMk/>
            <pc:sldMk cId="3249943920" sldId="258"/>
            <ac:spMk id="7" creationId="{C46C8ACA-0997-D026-B3DE-CF0B28FC6F3E}"/>
          </ac:spMkLst>
        </pc:spChg>
        <pc:spChg chg="del mod">
          <ac:chgData name="지훈 최" userId="67fad94d7f80fd7c" providerId="LiveId" clId="{F9A38014-B92D-4B7D-A060-9AA8E4E3EE38}" dt="2024-06-20T23:15:18.448" v="213"/>
          <ac:spMkLst>
            <pc:docMk/>
            <pc:sldMk cId="3249943920" sldId="258"/>
            <ac:spMk id="23" creationId="{D8A9272D-BFDD-D4CA-D2C1-385BE72FCD2D}"/>
          </ac:spMkLst>
        </pc:spChg>
        <pc:spChg chg="mod">
          <ac:chgData name="지훈 최" userId="67fad94d7f80fd7c" providerId="LiveId" clId="{F9A38014-B92D-4B7D-A060-9AA8E4E3EE38}" dt="2024-06-20T23:15:38.400" v="270" actId="14100"/>
          <ac:spMkLst>
            <pc:docMk/>
            <pc:sldMk cId="3249943920" sldId="258"/>
            <ac:spMk id="24" creationId="{8E569F51-1C05-1262-0894-A5B10790F35B}"/>
          </ac:spMkLst>
        </pc:spChg>
        <pc:spChg chg="del mod">
          <ac:chgData name="지훈 최" userId="67fad94d7f80fd7c" providerId="LiveId" clId="{F9A38014-B92D-4B7D-A060-9AA8E4E3EE38}" dt="2024-06-20T23:15:18.448" v="211"/>
          <ac:spMkLst>
            <pc:docMk/>
            <pc:sldMk cId="3249943920" sldId="258"/>
            <ac:spMk id="25" creationId="{F17F9D5B-343D-3F5C-00CD-688B208A0459}"/>
          </ac:spMkLst>
        </pc:spChg>
        <pc:spChg chg="del mod">
          <ac:chgData name="지훈 최" userId="67fad94d7f80fd7c" providerId="LiveId" clId="{F9A38014-B92D-4B7D-A060-9AA8E4E3EE38}" dt="2024-06-20T23:15:18.446" v="209"/>
          <ac:spMkLst>
            <pc:docMk/>
            <pc:sldMk cId="3249943920" sldId="258"/>
            <ac:spMk id="30" creationId="{AC99DB34-C148-467E-D8D5-948395487C0F}"/>
          </ac:spMkLst>
        </pc:spChg>
        <pc:picChg chg="del">
          <ac:chgData name="지훈 최" userId="67fad94d7f80fd7c" providerId="LiveId" clId="{F9A38014-B92D-4B7D-A060-9AA8E4E3EE38}" dt="2024-06-20T23:14:39.510" v="162" actId="478"/>
          <ac:picMkLst>
            <pc:docMk/>
            <pc:sldMk cId="3249943920" sldId="258"/>
            <ac:picMk id="3" creationId="{E7E675DB-2477-BC53-6404-2538756186D4}"/>
          </ac:picMkLst>
        </pc:picChg>
        <pc:picChg chg="add mod">
          <ac:chgData name="지훈 최" userId="67fad94d7f80fd7c" providerId="LiveId" clId="{F9A38014-B92D-4B7D-A060-9AA8E4E3EE38}" dt="2024-06-20T23:14:50.140" v="168" actId="14100"/>
          <ac:picMkLst>
            <pc:docMk/>
            <pc:sldMk cId="3249943920" sldId="258"/>
            <ac:picMk id="4" creationId="{6E1E3AD6-A89C-6624-49F6-567D037BB61E}"/>
          </ac:picMkLst>
        </pc:picChg>
        <pc:picChg chg="del">
          <ac:chgData name="지훈 최" userId="67fad94d7f80fd7c" providerId="LiveId" clId="{F9A38014-B92D-4B7D-A060-9AA8E4E3EE38}" dt="2024-06-20T23:14:40.206" v="163" actId="478"/>
          <ac:picMkLst>
            <pc:docMk/>
            <pc:sldMk cId="3249943920" sldId="258"/>
            <ac:picMk id="6" creationId="{D5C769B6-8E51-280A-98C0-3D87042D7306}"/>
          </ac:picMkLst>
        </pc:picChg>
        <pc:picChg chg="mod">
          <ac:chgData name="지훈 최" userId="67fad94d7f80fd7c" providerId="LiveId" clId="{F9A38014-B92D-4B7D-A060-9AA8E4E3EE38}" dt="2024-06-20T23:15:20.203" v="214" actId="1076"/>
          <ac:picMkLst>
            <pc:docMk/>
            <pc:sldMk cId="3249943920" sldId="258"/>
            <ac:picMk id="9" creationId="{F28648A6-B1B1-7482-3AE5-5A5D223AAD2D}"/>
          </ac:picMkLst>
        </pc:picChg>
        <pc:cxnChg chg="mod ord">
          <ac:chgData name="지훈 최" userId="67fad94d7f80fd7c" providerId="LiveId" clId="{F9A38014-B92D-4B7D-A060-9AA8E4E3EE38}" dt="2024-06-20T23:15:05.193" v="173" actId="14100"/>
          <ac:cxnSpMkLst>
            <pc:docMk/>
            <pc:sldMk cId="3249943920" sldId="258"/>
            <ac:cxnSpMk id="14" creationId="{4314379D-86B1-CC18-2CEC-2E9902E1F060}"/>
          </ac:cxnSpMkLst>
        </pc:cxnChg>
        <pc:cxnChg chg="del">
          <ac:chgData name="지훈 최" userId="67fad94d7f80fd7c" providerId="LiveId" clId="{F9A38014-B92D-4B7D-A060-9AA8E4E3EE38}" dt="2024-06-20T23:15:18.443" v="207" actId="478"/>
          <ac:cxnSpMkLst>
            <pc:docMk/>
            <pc:sldMk cId="3249943920" sldId="258"/>
            <ac:cxnSpMk id="16" creationId="{C5D0AA67-28F3-874F-998C-30E86D09E7B2}"/>
          </ac:cxnSpMkLst>
        </pc:cxnChg>
        <pc:cxnChg chg="mod ord">
          <ac:chgData name="지훈 최" userId="67fad94d7f80fd7c" providerId="LiveId" clId="{F9A38014-B92D-4B7D-A060-9AA8E4E3EE38}" dt="2024-06-20T23:14:57.073" v="170" actId="14100"/>
          <ac:cxnSpMkLst>
            <pc:docMk/>
            <pc:sldMk cId="3249943920" sldId="258"/>
            <ac:cxnSpMk id="20" creationId="{1C41B0E7-366F-D853-912E-C2A27154A518}"/>
          </ac:cxnSpMkLst>
        </pc:cxnChg>
        <pc:cxnChg chg="del">
          <ac:chgData name="지훈 최" userId="67fad94d7f80fd7c" providerId="LiveId" clId="{F9A38014-B92D-4B7D-A060-9AA8E4E3EE38}" dt="2024-06-20T23:15:09.392" v="175" actId="478"/>
          <ac:cxnSpMkLst>
            <pc:docMk/>
            <pc:sldMk cId="3249943920" sldId="258"/>
            <ac:cxnSpMk id="28" creationId="{3B549D4E-6B5F-587F-9561-D788BA042E04}"/>
          </ac:cxnSpMkLst>
        </pc:cxnChg>
      </pc:sldChg>
    </pc:docChg>
  </pc:docChgLst>
  <pc:docChgLst>
    <pc:chgData name="지훈 최" userId="67fad94d7f80fd7c" providerId="LiveId" clId="{C156866A-CEDF-445B-A957-169DF8937647}"/>
    <pc:docChg chg="custSel addSld modSld">
      <pc:chgData name="지훈 최" userId="67fad94d7f80fd7c" providerId="LiveId" clId="{C156866A-CEDF-445B-A957-169DF8937647}" dt="2024-05-20T12:26:49.409" v="401" actId="20577"/>
      <pc:docMkLst>
        <pc:docMk/>
      </pc:docMkLst>
      <pc:sldChg chg="addSp delSp modSp add mod">
        <pc:chgData name="지훈 최" userId="67fad94d7f80fd7c" providerId="LiveId" clId="{C156866A-CEDF-445B-A957-169DF8937647}" dt="2024-05-20T12:26:49.409" v="401" actId="20577"/>
        <pc:sldMkLst>
          <pc:docMk/>
          <pc:sldMk cId="645474618" sldId="257"/>
        </pc:sldMkLst>
        <pc:spChg chg="add mod">
          <ac:chgData name="지훈 최" userId="67fad94d7f80fd7c" providerId="LiveId" clId="{C156866A-CEDF-445B-A957-169DF8937647}" dt="2024-05-20T12:26:49.409" v="401" actId="20577"/>
          <ac:spMkLst>
            <pc:docMk/>
            <pc:sldMk cId="645474618" sldId="257"/>
            <ac:spMk id="2" creationId="{9542F0AF-19F9-6FA3-A658-DA3D6127E86F}"/>
          </ac:spMkLst>
        </pc:spChg>
        <pc:spChg chg="del">
          <ac:chgData name="지훈 최" userId="67fad94d7f80fd7c" providerId="LiveId" clId="{C156866A-CEDF-445B-A957-169DF8937647}" dt="2024-05-20T12:25:09.863" v="1" actId="478"/>
          <ac:spMkLst>
            <pc:docMk/>
            <pc:sldMk cId="645474618" sldId="257"/>
            <ac:spMk id="10" creationId="{370190B1-56CC-174D-CFB9-8867EC37391B}"/>
          </ac:spMkLst>
        </pc:spChg>
        <pc:spChg chg="del">
          <ac:chgData name="지훈 최" userId="67fad94d7f80fd7c" providerId="LiveId" clId="{C156866A-CEDF-445B-A957-169DF8937647}" dt="2024-05-20T12:25:09.863" v="1" actId="478"/>
          <ac:spMkLst>
            <pc:docMk/>
            <pc:sldMk cId="645474618" sldId="257"/>
            <ac:spMk id="11" creationId="{165C97AB-4577-84DC-02AE-33CA6B3E2A3E}"/>
          </ac:spMkLst>
        </pc:spChg>
        <pc:spChg chg="del">
          <ac:chgData name="지훈 최" userId="67fad94d7f80fd7c" providerId="LiveId" clId="{C156866A-CEDF-445B-A957-169DF8937647}" dt="2024-05-20T12:25:09.863" v="1" actId="478"/>
          <ac:spMkLst>
            <pc:docMk/>
            <pc:sldMk cId="645474618" sldId="257"/>
            <ac:spMk id="12" creationId="{18885429-69DF-75C3-1880-37960B6408FF}"/>
          </ac:spMkLst>
        </pc:spChg>
        <pc:spChg chg="del">
          <ac:chgData name="지훈 최" userId="67fad94d7f80fd7c" providerId="LiveId" clId="{C156866A-CEDF-445B-A957-169DF8937647}" dt="2024-05-20T12:25:09.863" v="1" actId="478"/>
          <ac:spMkLst>
            <pc:docMk/>
            <pc:sldMk cId="645474618" sldId="257"/>
            <ac:spMk id="23" creationId="{D8A9272D-BFDD-D4CA-D2C1-385BE72FCD2D}"/>
          </ac:spMkLst>
        </pc:spChg>
        <pc:spChg chg="del">
          <ac:chgData name="지훈 최" userId="67fad94d7f80fd7c" providerId="LiveId" clId="{C156866A-CEDF-445B-A957-169DF8937647}" dt="2024-05-20T12:25:09.863" v="1" actId="478"/>
          <ac:spMkLst>
            <pc:docMk/>
            <pc:sldMk cId="645474618" sldId="257"/>
            <ac:spMk id="24" creationId="{8E569F51-1C05-1262-0894-A5B10790F35B}"/>
          </ac:spMkLst>
        </pc:spChg>
        <pc:spChg chg="del">
          <ac:chgData name="지훈 최" userId="67fad94d7f80fd7c" providerId="LiveId" clId="{C156866A-CEDF-445B-A957-169DF8937647}" dt="2024-05-20T12:25:09.863" v="1" actId="478"/>
          <ac:spMkLst>
            <pc:docMk/>
            <pc:sldMk cId="645474618" sldId="257"/>
            <ac:spMk id="25" creationId="{F17F9D5B-343D-3F5C-00CD-688B208A0459}"/>
          </ac:spMkLst>
        </pc:spChg>
        <pc:spChg chg="del">
          <ac:chgData name="지훈 최" userId="67fad94d7f80fd7c" providerId="LiveId" clId="{C156866A-CEDF-445B-A957-169DF8937647}" dt="2024-05-20T12:25:09.863" v="1" actId="478"/>
          <ac:spMkLst>
            <pc:docMk/>
            <pc:sldMk cId="645474618" sldId="257"/>
            <ac:spMk id="27" creationId="{24909E74-4FF0-A539-3234-52F8B53D1685}"/>
          </ac:spMkLst>
        </pc:spChg>
        <pc:spChg chg="del">
          <ac:chgData name="지훈 최" userId="67fad94d7f80fd7c" providerId="LiveId" clId="{C156866A-CEDF-445B-A957-169DF8937647}" dt="2024-05-20T12:25:09.863" v="1" actId="478"/>
          <ac:spMkLst>
            <pc:docMk/>
            <pc:sldMk cId="645474618" sldId="257"/>
            <ac:spMk id="30" creationId="{AC99DB34-C148-467E-D8D5-948395487C0F}"/>
          </ac:spMkLst>
        </pc:spChg>
        <pc:cxnChg chg="del mod">
          <ac:chgData name="지훈 최" userId="67fad94d7f80fd7c" providerId="LiveId" clId="{C156866A-CEDF-445B-A957-169DF8937647}" dt="2024-05-20T12:25:09.863" v="1" actId="478"/>
          <ac:cxnSpMkLst>
            <pc:docMk/>
            <pc:sldMk cId="645474618" sldId="257"/>
            <ac:cxnSpMk id="14" creationId="{4314379D-86B1-CC18-2CEC-2E9902E1F060}"/>
          </ac:cxnSpMkLst>
        </pc:cxnChg>
        <pc:cxnChg chg="del">
          <ac:chgData name="지훈 최" userId="67fad94d7f80fd7c" providerId="LiveId" clId="{C156866A-CEDF-445B-A957-169DF8937647}" dt="2024-05-20T12:25:09.863" v="1" actId="478"/>
          <ac:cxnSpMkLst>
            <pc:docMk/>
            <pc:sldMk cId="645474618" sldId="257"/>
            <ac:cxnSpMk id="16" creationId="{C5D0AA67-28F3-874F-998C-30E86D09E7B2}"/>
          </ac:cxnSpMkLst>
        </pc:cxnChg>
        <pc:cxnChg chg="del mod">
          <ac:chgData name="지훈 최" userId="67fad94d7f80fd7c" providerId="LiveId" clId="{C156866A-CEDF-445B-A957-169DF8937647}" dt="2024-05-20T12:25:09.863" v="1" actId="478"/>
          <ac:cxnSpMkLst>
            <pc:docMk/>
            <pc:sldMk cId="645474618" sldId="257"/>
            <ac:cxnSpMk id="20" creationId="{1C41B0E7-366F-D853-912E-C2A27154A518}"/>
          </ac:cxnSpMkLst>
        </pc:cxnChg>
        <pc:cxnChg chg="del">
          <ac:chgData name="지훈 최" userId="67fad94d7f80fd7c" providerId="LiveId" clId="{C156866A-CEDF-445B-A957-169DF8937647}" dt="2024-05-20T12:25:09.863" v="1" actId="478"/>
          <ac:cxnSpMkLst>
            <pc:docMk/>
            <pc:sldMk cId="645474618" sldId="257"/>
            <ac:cxnSpMk id="28" creationId="{3B549D4E-6B5F-587F-9561-D788BA042E0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928B81-21EC-04F8-CDF3-F5F18E42F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2B67A33-54B9-CE78-E140-DD27B9871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841D86-984B-94B6-5F43-87E95B971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465811-E403-0907-2ED4-A7B7F0642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F32BF6-1D61-41B3-8D3F-F3295553B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66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06FB85-9902-0E9A-720E-85E22EEE3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00401B5-68F4-46D6-9F29-2E7DE9F76D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AEFD306-019B-69E7-47D8-4589FBFDF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41F490B-4A16-F6AA-8EF2-B8D127423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CE8BD6-4037-4FCA-50A8-1CC9311B7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139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636213F-C2D0-03E6-C6B5-3278D03271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6EAFE37-F2F0-4244-84D2-6C60721B4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690DE8-56A1-CD8C-CF6B-63BC96C8B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EEE4E9-47E9-CA22-FF12-D747285D2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9E1B374-6ECF-DA1F-7A9A-E7512A4A4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792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6E09E4-9E3C-E389-0AB8-AB12B8173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1346CFE-A991-2623-3FF2-910FA538E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FB9E63-093B-3C93-BD7E-6AB8F26D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EA0341-8009-C70F-1917-932B5AEFA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0EF7037-2975-E1A6-6AB4-DDCA683F6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216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ED70DC-BED0-75A2-CF59-2E6AA00A2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994338C-13E5-2F1F-68A2-6CE1071A71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639572-46C1-B1D4-5230-392DF7B1F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C785D86-1B17-4FB3-E92D-549FE0117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03CE0DB-74A3-D0D0-C99B-27B7040AE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062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5DC680-E001-9F0F-EC15-3C91CD20A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E425E4-31E7-EDC1-D67A-EE1B5B17C5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6FC3A9B-35B7-8A30-B9DF-728E74936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3C85C7-71D0-DCED-8913-EB4DB2E7C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A2D36F3-EF62-5F7E-AB51-893E7A254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6BABF77-D74D-36A6-C978-7E252DC41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213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5A6C98-24E7-D7A5-FBE3-ECB5ED9F8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BE85EC4-24EA-8A54-964E-B27510842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C8F14F8-051C-F000-3CDB-F13179F854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5B4924E-B733-0C9B-5530-3958FAEEA5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C7B99F9-C5E9-8D66-31C3-008C9A8ABE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044A933-26BC-719C-C00B-FBAF7BA96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10CBFE0-6355-930F-E196-6A5CE94DB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043C09C-DBD8-CA79-92A2-D4808B8A8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8393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47BF7F-D5D0-B14E-D101-9749162C1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1D5A5F1-4399-7459-6368-E36718F03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670B66C-C986-8F1F-5DC6-B6AC27554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D0B5785-8929-DD3D-F97D-395DFF43F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79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AF3B2F5-DF20-7FCE-F05C-069A048FB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F1B785E-F4EA-6116-4655-A47BA2F29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BF5A1DF-25B6-16A2-0CEE-09138E242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307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A4B82B-F993-E721-19C6-C2292352E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7032EA8-4EE9-7695-8F98-A8C9A9CAF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F61308F-0977-B9CB-24EF-C94C5F4D5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489A586-CD40-0C47-DC05-C214D5F27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740213D-C6E3-FF11-539A-7C03B05A6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2608C58-DA5C-DE2D-09D6-B67827DFC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088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42503B-FE8B-0069-4988-1D136777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218A1E8-DA08-468C-3560-F4F98FE60B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227DE65-8A30-CCBC-E81B-2429C7B353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FBBAA5E-D907-0E43-0E8D-56A303BCF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64251DE-5A8C-470E-5E32-E82257608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246ED25-41B0-22B5-E7C6-E49D4C5E2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272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5997B7F-310A-6BD4-E85C-CE354A5C0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132AA28-7FC3-B9E5-D5D8-CA70F0682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D3660BF-490F-8A3A-439C-CF418751F2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A1F16F-0B99-4ECE-94D8-9B12BE45957A}" type="datetimeFigureOut">
              <a:rPr lang="ko-KR" altLang="en-US" smtClean="0"/>
              <a:t>2024-06-21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878DAB-1A3B-3A5F-E079-4354D6D41D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E46C38-B552-3855-30E5-EBAACAE69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516282-4243-48B6-8A58-C78319D545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9740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701C08B2-EB71-EA57-D867-AAF348FED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57" y="0"/>
            <a:ext cx="6858000" cy="6857999"/>
          </a:xfrm>
          <a:prstGeom prst="rect">
            <a:avLst/>
          </a:prstGeom>
        </p:spPr>
      </p:pic>
      <p:sp>
        <p:nvSpPr>
          <p:cNvPr id="10" name="타원 9">
            <a:extLst>
              <a:ext uri="{FF2B5EF4-FFF2-40B4-BE49-F238E27FC236}">
                <a16:creationId xmlns:a16="http://schemas.microsoft.com/office/drawing/2014/main" id="{370190B1-56CC-174D-CFB9-8867EC37391B}"/>
              </a:ext>
            </a:extLst>
          </p:cNvPr>
          <p:cNvSpPr/>
          <p:nvPr/>
        </p:nvSpPr>
        <p:spPr>
          <a:xfrm>
            <a:off x="447869" y="74645"/>
            <a:ext cx="933062" cy="12596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165C97AB-4577-84DC-02AE-33CA6B3E2A3E}"/>
              </a:ext>
            </a:extLst>
          </p:cNvPr>
          <p:cNvSpPr/>
          <p:nvPr/>
        </p:nvSpPr>
        <p:spPr>
          <a:xfrm>
            <a:off x="794231" y="2240573"/>
            <a:ext cx="3916314" cy="21189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18885429-69DF-75C3-1880-37960B6408FF}"/>
              </a:ext>
            </a:extLst>
          </p:cNvPr>
          <p:cNvSpPr/>
          <p:nvPr/>
        </p:nvSpPr>
        <p:spPr>
          <a:xfrm rot="1639946">
            <a:off x="2539904" y="2623127"/>
            <a:ext cx="1736531" cy="9971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4314379D-86B1-CC18-2CEC-2E9902E1F060}"/>
              </a:ext>
            </a:extLst>
          </p:cNvPr>
          <p:cNvCxnSpPr>
            <a:cxnSpLocks/>
            <a:stCxn id="12" idx="0"/>
          </p:cNvCxnSpPr>
          <p:nvPr/>
        </p:nvCxnSpPr>
        <p:spPr>
          <a:xfrm>
            <a:off x="3637092" y="2678789"/>
            <a:ext cx="448167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C5D0AA67-28F3-874F-998C-30E86D09E7B2}"/>
              </a:ext>
            </a:extLst>
          </p:cNvPr>
          <p:cNvCxnSpPr>
            <a:cxnSpLocks/>
          </p:cNvCxnSpPr>
          <p:nvPr/>
        </p:nvCxnSpPr>
        <p:spPr>
          <a:xfrm flipV="1">
            <a:off x="1380931" y="609600"/>
            <a:ext cx="6368378" cy="1025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1C41B0E7-366F-D853-912E-C2A27154A518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2752388" y="1644073"/>
            <a:ext cx="5301721" cy="5965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8A9272D-BFDD-D4CA-D2C1-385BE72FCD2D}"/>
              </a:ext>
            </a:extLst>
          </p:cNvPr>
          <p:cNvSpPr txBox="1"/>
          <p:nvPr/>
        </p:nvSpPr>
        <p:spPr>
          <a:xfrm>
            <a:off x="7749308" y="350982"/>
            <a:ext cx="2687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LED </a:t>
            </a:r>
            <a:r>
              <a:rPr lang="ko-KR" altLang="en-US" dirty="0"/>
              <a:t>간판으로 변경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69F51-1C05-1262-0894-A5B10790F35B}"/>
              </a:ext>
            </a:extLst>
          </p:cNvPr>
          <p:cNvSpPr txBox="1"/>
          <p:nvPr/>
        </p:nvSpPr>
        <p:spPr>
          <a:xfrm>
            <a:off x="8054109" y="1467522"/>
            <a:ext cx="2940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로고활용  창문 시트지 </a:t>
            </a:r>
            <a:endParaRPr lang="en-US" altLang="ko-KR" dirty="0"/>
          </a:p>
          <a:p>
            <a:r>
              <a:rPr lang="ko-KR" altLang="en-US" dirty="0"/>
              <a:t>전체 변경 및 현수막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7F9D5B-343D-3F5C-00CD-688B208A0459}"/>
              </a:ext>
            </a:extLst>
          </p:cNvPr>
          <p:cNvSpPr txBox="1"/>
          <p:nvPr/>
        </p:nvSpPr>
        <p:spPr>
          <a:xfrm>
            <a:off x="8118764" y="2494123"/>
            <a:ext cx="2940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새로운 디자인의 간판변경</a:t>
            </a: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24909E74-4FF0-A539-3234-52F8B53D1685}"/>
              </a:ext>
            </a:extLst>
          </p:cNvPr>
          <p:cNvSpPr/>
          <p:nvPr/>
        </p:nvSpPr>
        <p:spPr>
          <a:xfrm>
            <a:off x="4565120" y="4625551"/>
            <a:ext cx="933062" cy="12596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3B549D4E-6B5F-587F-9561-D788BA042E04}"/>
              </a:ext>
            </a:extLst>
          </p:cNvPr>
          <p:cNvCxnSpPr>
            <a:cxnSpLocks/>
          </p:cNvCxnSpPr>
          <p:nvPr/>
        </p:nvCxnSpPr>
        <p:spPr>
          <a:xfrm>
            <a:off x="5498182" y="5203135"/>
            <a:ext cx="255592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C99DB34-C148-467E-D8D5-948395487C0F}"/>
              </a:ext>
            </a:extLst>
          </p:cNvPr>
          <p:cNvSpPr txBox="1"/>
          <p:nvPr/>
        </p:nvSpPr>
        <p:spPr>
          <a:xfrm>
            <a:off x="8054109" y="5021146"/>
            <a:ext cx="2940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홍보용 입간판</a:t>
            </a:r>
          </a:p>
        </p:txBody>
      </p:sp>
    </p:spTree>
    <p:extLst>
      <p:ext uri="{BB962C8B-B14F-4D97-AF65-F5344CB8AC3E}">
        <p14:creationId xmlns:p14="http://schemas.microsoft.com/office/powerpoint/2010/main" val="165811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>
            <a:extLst>
              <a:ext uri="{FF2B5EF4-FFF2-40B4-BE49-F238E27FC236}">
                <a16:creationId xmlns:a16="http://schemas.microsoft.com/office/drawing/2014/main" id="{370190B1-56CC-174D-CFB9-8867EC37391B}"/>
              </a:ext>
            </a:extLst>
          </p:cNvPr>
          <p:cNvSpPr/>
          <p:nvPr/>
        </p:nvSpPr>
        <p:spPr>
          <a:xfrm>
            <a:off x="447869" y="74645"/>
            <a:ext cx="933062" cy="12596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165C97AB-4577-84DC-02AE-33CA6B3E2A3E}"/>
              </a:ext>
            </a:extLst>
          </p:cNvPr>
          <p:cNvSpPr/>
          <p:nvPr/>
        </p:nvSpPr>
        <p:spPr>
          <a:xfrm>
            <a:off x="794231" y="2240573"/>
            <a:ext cx="3916314" cy="21189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18885429-69DF-75C3-1880-37960B6408FF}"/>
              </a:ext>
            </a:extLst>
          </p:cNvPr>
          <p:cNvSpPr/>
          <p:nvPr/>
        </p:nvSpPr>
        <p:spPr>
          <a:xfrm rot="1639946">
            <a:off x="2539904" y="2623127"/>
            <a:ext cx="1736531" cy="9971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4314379D-86B1-CC18-2CEC-2E9902E1F060}"/>
              </a:ext>
            </a:extLst>
          </p:cNvPr>
          <p:cNvCxnSpPr>
            <a:cxnSpLocks/>
            <a:stCxn id="12" idx="0"/>
          </p:cNvCxnSpPr>
          <p:nvPr/>
        </p:nvCxnSpPr>
        <p:spPr>
          <a:xfrm>
            <a:off x="3637092" y="2678789"/>
            <a:ext cx="448167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C5D0AA67-28F3-874F-998C-30E86D09E7B2}"/>
              </a:ext>
            </a:extLst>
          </p:cNvPr>
          <p:cNvCxnSpPr>
            <a:cxnSpLocks/>
          </p:cNvCxnSpPr>
          <p:nvPr/>
        </p:nvCxnSpPr>
        <p:spPr>
          <a:xfrm flipV="1">
            <a:off x="1380931" y="609600"/>
            <a:ext cx="6368378" cy="1025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1C41B0E7-366F-D853-912E-C2A27154A518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2752388" y="1644073"/>
            <a:ext cx="5301721" cy="5965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8A9272D-BFDD-D4CA-D2C1-385BE72FCD2D}"/>
              </a:ext>
            </a:extLst>
          </p:cNvPr>
          <p:cNvSpPr txBox="1"/>
          <p:nvPr/>
        </p:nvSpPr>
        <p:spPr>
          <a:xfrm>
            <a:off x="7749308" y="350982"/>
            <a:ext cx="2687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LED </a:t>
            </a:r>
            <a:r>
              <a:rPr lang="ko-KR" altLang="en-US" dirty="0"/>
              <a:t>간판으로 변경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69F51-1C05-1262-0894-A5B10790F35B}"/>
              </a:ext>
            </a:extLst>
          </p:cNvPr>
          <p:cNvSpPr txBox="1"/>
          <p:nvPr/>
        </p:nvSpPr>
        <p:spPr>
          <a:xfrm>
            <a:off x="8054109" y="1467522"/>
            <a:ext cx="2940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로고활용  창문 시트지 </a:t>
            </a:r>
            <a:endParaRPr lang="en-US" altLang="ko-KR" dirty="0"/>
          </a:p>
          <a:p>
            <a:r>
              <a:rPr lang="ko-KR" altLang="en-US" dirty="0"/>
              <a:t>전체 변경 및 현수막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7F9D5B-343D-3F5C-00CD-688B208A0459}"/>
              </a:ext>
            </a:extLst>
          </p:cNvPr>
          <p:cNvSpPr txBox="1"/>
          <p:nvPr/>
        </p:nvSpPr>
        <p:spPr>
          <a:xfrm>
            <a:off x="8118764" y="2494123"/>
            <a:ext cx="2940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새로운 디자인의 간판변경</a:t>
            </a: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24909E74-4FF0-A539-3234-52F8B53D1685}"/>
              </a:ext>
            </a:extLst>
          </p:cNvPr>
          <p:cNvSpPr/>
          <p:nvPr/>
        </p:nvSpPr>
        <p:spPr>
          <a:xfrm>
            <a:off x="4565120" y="4625551"/>
            <a:ext cx="933062" cy="12596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3B549D4E-6B5F-587F-9561-D788BA042E04}"/>
              </a:ext>
            </a:extLst>
          </p:cNvPr>
          <p:cNvCxnSpPr>
            <a:cxnSpLocks/>
          </p:cNvCxnSpPr>
          <p:nvPr/>
        </p:nvCxnSpPr>
        <p:spPr>
          <a:xfrm>
            <a:off x="5498182" y="5203135"/>
            <a:ext cx="255592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C99DB34-C148-467E-D8D5-948395487C0F}"/>
              </a:ext>
            </a:extLst>
          </p:cNvPr>
          <p:cNvSpPr txBox="1"/>
          <p:nvPr/>
        </p:nvSpPr>
        <p:spPr>
          <a:xfrm>
            <a:off x="8054109" y="5021146"/>
            <a:ext cx="2940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홍보용 입간판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7E675DB-2477-BC53-6404-253875618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5C769B6-8E51-280A-98C0-3D87042D7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C46C8ACA-0997-D026-B3DE-CF0B28FC6F3E}"/>
              </a:ext>
            </a:extLst>
          </p:cNvPr>
          <p:cNvSpPr/>
          <p:nvPr/>
        </p:nvSpPr>
        <p:spPr>
          <a:xfrm>
            <a:off x="184593" y="4142092"/>
            <a:ext cx="2000505" cy="211899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유리 기존 스티커 제거 후 우측</a:t>
            </a:r>
            <a:endParaRPr lang="en-US" altLang="ko-KR" dirty="0"/>
          </a:p>
          <a:p>
            <a:pPr algn="ctr"/>
            <a:r>
              <a:rPr lang="ko-KR" altLang="en-US" dirty="0"/>
              <a:t>로고 이용하여</a:t>
            </a:r>
            <a:endParaRPr lang="en-US" altLang="ko-KR" dirty="0"/>
          </a:p>
          <a:p>
            <a:pPr algn="ctr"/>
            <a:r>
              <a:rPr lang="ko-KR" altLang="en-US" dirty="0"/>
              <a:t>시트지 </a:t>
            </a:r>
            <a:r>
              <a:rPr lang="ko-KR" altLang="en-US" dirty="0" err="1"/>
              <a:t>재부착</a:t>
            </a:r>
            <a:endParaRPr lang="en-US" altLang="ko-KR" dirty="0"/>
          </a:p>
          <a:p>
            <a:pPr algn="ctr"/>
            <a:endParaRPr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28648A6-B1B1-7482-3AE5-5A5D223AA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7277" y="4137778"/>
            <a:ext cx="3185752" cy="212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26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>
            <a:extLst>
              <a:ext uri="{FF2B5EF4-FFF2-40B4-BE49-F238E27FC236}">
                <a16:creationId xmlns:a16="http://schemas.microsoft.com/office/drawing/2014/main" id="{370190B1-56CC-174D-CFB9-8867EC37391B}"/>
              </a:ext>
            </a:extLst>
          </p:cNvPr>
          <p:cNvSpPr/>
          <p:nvPr/>
        </p:nvSpPr>
        <p:spPr>
          <a:xfrm>
            <a:off x="447869" y="74645"/>
            <a:ext cx="933062" cy="12596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165C97AB-4577-84DC-02AE-33CA6B3E2A3E}"/>
              </a:ext>
            </a:extLst>
          </p:cNvPr>
          <p:cNvSpPr/>
          <p:nvPr/>
        </p:nvSpPr>
        <p:spPr>
          <a:xfrm>
            <a:off x="794231" y="2240573"/>
            <a:ext cx="3916314" cy="21189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18885429-69DF-75C3-1880-37960B6408FF}"/>
              </a:ext>
            </a:extLst>
          </p:cNvPr>
          <p:cNvSpPr/>
          <p:nvPr/>
        </p:nvSpPr>
        <p:spPr>
          <a:xfrm rot="1639946">
            <a:off x="2539904" y="2623127"/>
            <a:ext cx="1736531" cy="9971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69F51-1C05-1262-0894-A5B10790F35B}"/>
              </a:ext>
            </a:extLst>
          </p:cNvPr>
          <p:cNvSpPr txBox="1"/>
          <p:nvPr/>
        </p:nvSpPr>
        <p:spPr>
          <a:xfrm>
            <a:off x="8054109" y="1444522"/>
            <a:ext cx="31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로고활용 하여 커버 및 덮기 </a:t>
            </a: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24909E74-4FF0-A539-3234-52F8B53D1685}"/>
              </a:ext>
            </a:extLst>
          </p:cNvPr>
          <p:cNvSpPr/>
          <p:nvPr/>
        </p:nvSpPr>
        <p:spPr>
          <a:xfrm>
            <a:off x="4565120" y="4625551"/>
            <a:ext cx="933062" cy="12596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28648A6-B1B1-7482-3AE5-5A5D223AA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4109" y="2367348"/>
            <a:ext cx="3185752" cy="2123304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6E1E3AD6-A89C-6624-49F6-567D037BB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831" y="-13100"/>
            <a:ext cx="6858000" cy="6871100"/>
          </a:xfrm>
          <a:prstGeom prst="rect">
            <a:avLst/>
          </a:prstGeom>
        </p:spPr>
      </p:pic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1C41B0E7-366F-D853-912E-C2A27154A518}"/>
              </a:ext>
            </a:extLst>
          </p:cNvPr>
          <p:cNvCxnSpPr>
            <a:cxnSpLocks/>
          </p:cNvCxnSpPr>
          <p:nvPr/>
        </p:nvCxnSpPr>
        <p:spPr>
          <a:xfrm flipV="1">
            <a:off x="4565120" y="1644073"/>
            <a:ext cx="3488989" cy="23587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4314379D-86B1-CC18-2CEC-2E9902E1F060}"/>
              </a:ext>
            </a:extLst>
          </p:cNvPr>
          <p:cNvCxnSpPr>
            <a:cxnSpLocks/>
          </p:cNvCxnSpPr>
          <p:nvPr/>
        </p:nvCxnSpPr>
        <p:spPr>
          <a:xfrm flipV="1">
            <a:off x="6206836" y="1652188"/>
            <a:ext cx="1847273" cy="23506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943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45</Words>
  <Application>Microsoft Office PowerPoint</Application>
  <PresentationFormat>와이드스크린</PresentationFormat>
  <Paragraphs>14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지훈 최</dc:creator>
  <cp:lastModifiedBy>지훈 최</cp:lastModifiedBy>
  <cp:revision>1</cp:revision>
  <dcterms:created xsi:type="dcterms:W3CDTF">2024-05-12T13:07:33Z</dcterms:created>
  <dcterms:modified xsi:type="dcterms:W3CDTF">2024-06-20T23:15:40Z</dcterms:modified>
</cp:coreProperties>
</file>